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2" r:id="rId3"/>
    <p:sldId id="273" r:id="rId4"/>
    <p:sldId id="275" r:id="rId5"/>
    <p:sldId id="262" r:id="rId6"/>
    <p:sldId id="259" r:id="rId7"/>
    <p:sldId id="270" r:id="rId8"/>
    <p:sldId id="274" r:id="rId9"/>
    <p:sldId id="27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3B793-6E9E-40D8-95CE-D3C590DF1649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FBECD-129F-4847-B0D8-135AB1204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476672"/>
            <a:ext cx="52920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Ячейка НИЯУ МИФИ Ядерного общества России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592" y="1844824"/>
            <a:ext cx="7299242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Динамика численности ячейки:</a:t>
            </a: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декабрь 2012 года – 50 членов + 7 рекомендованных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декабрь 2013 года – 55 членов + 8 рекомендованных</a:t>
            </a:r>
          </a:p>
          <a:p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декабрь 2014 года – 61 член + 13  рекомендованных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4941168"/>
            <a:ext cx="73885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Вопрос:</a:t>
            </a:r>
          </a:p>
          <a:p>
            <a:r>
              <a:rPr lang="ru-RU" dirty="0" smtClean="0"/>
              <a:t>Механизмы привлечения студентов и сотрудников НИЯУ МИФИ в ЯОР?</a:t>
            </a:r>
          </a:p>
          <a:p>
            <a:endParaRPr lang="ru-RU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476672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Мероприятия ЯОР в 2014 году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1196752"/>
            <a:ext cx="8188204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Научная конференция, посвященная 25-летию ЯОР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(апрель 2014, Москва)</a:t>
            </a:r>
          </a:p>
          <a:p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Торжественные мероприятия, посвященные 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60-летию Атомной энергетики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(июнь 2014, Москва-Обнинск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XIX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ежегодная конференция МО ЯОР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(октябрь 2014, Санкт-Петербург)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Расширенное заседание Центрального правления ЯОР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(декабрь 2014, Москва)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5733256"/>
            <a:ext cx="7215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Вопрос:</a:t>
            </a:r>
          </a:p>
          <a:p>
            <a:r>
              <a:rPr lang="ru-RU" dirty="0" smtClean="0"/>
              <a:t>Механизмы вовлечения членов ЯОР НИЯУ МИФИ в мероприятия  ЯОР?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5696" y="260648"/>
            <a:ext cx="6048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Мероприятия ЯОР 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НИЯУ МИФИ 2014 году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1484784"/>
            <a:ext cx="7034170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Вторая Всероссийская студенческая олимпиада </a:t>
            </a:r>
          </a:p>
          <a:p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ВСО «Ядерные физика и технологии»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(апрель 2014)</a:t>
            </a:r>
          </a:p>
          <a:p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Третий конкурс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«Лучший лектор Ядерного лектория»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(ноябрь 2014) </a:t>
            </a:r>
          </a:p>
          <a:p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Волонтерство</a:t>
            </a:r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организация и проведение:</a:t>
            </a:r>
          </a:p>
          <a:p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Отраслевая международная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конфернеция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«АТОМЭКСПО 2014»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(июнь 2014, Москва)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Отраслевой научной конференции </a:t>
            </a:r>
          </a:p>
          <a:p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«АТОМТЕХ2014.электрофизика»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(ноябрь 2014, Москва)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5949280"/>
            <a:ext cx="5868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Вопрос:</a:t>
            </a:r>
          </a:p>
          <a:p>
            <a:r>
              <a:rPr lang="ru-RU" dirty="0" smtClean="0"/>
              <a:t>Какие мероприятия считать мероприятиями  ячейки ЯОР?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0355" y="188640"/>
            <a:ext cx="6452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Итоги ВСО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 Ядерной физике и технологиям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2014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1700808"/>
          <a:ext cx="5184576" cy="1472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1872208"/>
                <a:gridCol w="144016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Делов</a:t>
                      </a:r>
                      <a:r>
                        <a:rPr lang="ru-RU" sz="14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Максим Игоревич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НИЯУ МИФИ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место</a:t>
                      </a:r>
                      <a:endParaRPr lang="ru-RU" sz="1400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Жевак</a:t>
                      </a:r>
                      <a:r>
                        <a:rPr lang="ru-RU" sz="14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Евгения Александровна 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УрФУ</a:t>
                      </a:r>
                      <a:r>
                        <a:rPr lang="ru-RU" sz="14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им. Б. Н. Ельцина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r>
                        <a:rPr lang="ru-RU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место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Игнатов Евгений Дмитриевич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НГТУ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им. Р.Е. Алексеева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r>
                        <a:rPr lang="ru-RU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место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3717032"/>
          <a:ext cx="4064000" cy="2704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НИЯУ МИФИ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место</a:t>
                      </a:r>
                      <a:endParaRPr lang="ru-RU" sz="1400" b="1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МГТУ </a:t>
                      </a:r>
                      <a:endParaRPr lang="ru-RU" sz="1400" b="1" dirty="0" smtClean="0">
                        <a:solidFill>
                          <a:srgbClr val="0000FF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им</a:t>
                      </a:r>
                      <a:r>
                        <a:rPr lang="ru-RU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Н. Э. Баумана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место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УрФУ</a:t>
                      </a:r>
                      <a:r>
                        <a:rPr lang="ru-RU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ru-RU" sz="1400" b="1" dirty="0" smtClean="0">
                        <a:solidFill>
                          <a:srgbClr val="0000FF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им</a:t>
                      </a:r>
                      <a:r>
                        <a:rPr lang="ru-RU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Б. Н. Ельцина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место</a:t>
                      </a:r>
                      <a:endParaRPr lang="ru-RU" sz="1400" b="1" dirty="0">
                        <a:solidFill>
                          <a:srgbClr val="0000FF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НГТУ </a:t>
                      </a:r>
                      <a:endParaRPr lang="ru-RU" sz="14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им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Р.Е. Алексеева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Лауреат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НИ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ТПУ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Лауреат</a:t>
                      </a:r>
                      <a:endParaRPr lang="ru-RU" sz="14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ИГЭУ 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В. И. Ленина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Лауреат</a:t>
                      </a:r>
                      <a:endParaRPr lang="ru-RU" sz="14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59632" y="1268760"/>
            <a:ext cx="1775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Личный зачет</a:t>
            </a: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3284984"/>
            <a:ext cx="219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Командный зачет</a:t>
            </a: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DSC_06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1268760"/>
            <a:ext cx="2839200" cy="1887766"/>
          </a:xfrm>
          <a:prstGeom prst="rect">
            <a:avLst/>
          </a:prstGeom>
        </p:spPr>
      </p:pic>
      <p:pic>
        <p:nvPicPr>
          <p:cNvPr id="8" name="Рисунок 7" descr="DSC_06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3068960"/>
            <a:ext cx="2924101" cy="1944216"/>
          </a:xfrm>
          <a:prstGeom prst="rect">
            <a:avLst/>
          </a:prstGeom>
        </p:spPr>
      </p:pic>
      <p:pic>
        <p:nvPicPr>
          <p:cNvPr id="9" name="Рисунок 8" descr="DSC_06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47876" y="4797152"/>
            <a:ext cx="2772596" cy="18434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0688" y="1300181"/>
            <a:ext cx="6848157" cy="2118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Профилактика радиофобии среди населения Москвы;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</a:tabLst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Информирование об истории развития ядерных технологий;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</a:tabLst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Информирование о вузах, готовящих в ядерную отрасль;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</a:tabLst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Информирование о НИИ и предприятиях Москвы,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входящих в ядерную отрасль России. 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548680"/>
            <a:ext cx="435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Цели «Ядерного лектория»</a:t>
            </a:r>
            <a:endParaRPr lang="ru-RU" sz="24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3717032"/>
            <a:ext cx="72819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Примерные названия лекций для школьников</a:t>
            </a:r>
          </a:p>
          <a:p>
            <a:pPr algn="ctr"/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9-11 классов</a:t>
            </a:r>
            <a:endParaRPr lang="ru-RU" sz="24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4725144"/>
            <a:ext cx="30889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Радиация вокруг нас</a:t>
            </a:r>
          </a:p>
          <a:p>
            <a:r>
              <a:rPr lang="ru-RU" dirty="0" smtClean="0"/>
              <a:t>Атомная энергетика России </a:t>
            </a:r>
          </a:p>
          <a:p>
            <a:r>
              <a:rPr lang="ru-RU" dirty="0" smtClean="0"/>
              <a:t>Мировая атомная энергетика</a:t>
            </a:r>
          </a:p>
          <a:p>
            <a:r>
              <a:rPr lang="ru-RU" dirty="0" smtClean="0"/>
              <a:t>Ядерные технологии России</a:t>
            </a:r>
          </a:p>
          <a:p>
            <a:r>
              <a:rPr lang="ru-RU" dirty="0" smtClean="0"/>
              <a:t>Ядерная медицина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499992" y="4797152"/>
            <a:ext cx="37146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Ядерные реакции на Солнце</a:t>
            </a:r>
          </a:p>
          <a:p>
            <a:r>
              <a:rPr lang="ru-RU" dirty="0" smtClean="0"/>
              <a:t>Космос и ядерная энергия</a:t>
            </a:r>
          </a:p>
          <a:p>
            <a:r>
              <a:rPr lang="ru-RU" dirty="0" smtClean="0"/>
              <a:t>Радиационные технологии России</a:t>
            </a:r>
          </a:p>
          <a:p>
            <a:r>
              <a:rPr lang="ru-RU" dirty="0" smtClean="0"/>
              <a:t>Современные ядерные реакторы</a:t>
            </a:r>
          </a:p>
          <a:p>
            <a:r>
              <a:rPr lang="ru-RU" dirty="0" smtClean="0"/>
              <a:t>История освоения ядерной энергии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27088" y="692150"/>
            <a:ext cx="71913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2012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«Лучший лектор-студент Ядерного лектория»</a:t>
            </a:r>
          </a:p>
        </p:txBody>
      </p:sp>
      <p:pic>
        <p:nvPicPr>
          <p:cNvPr id="3" name="Picture 2" descr="C:\Users\MATihomirova\Desktop\Фото ЯЛ 14.11.12\Участники и 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916832"/>
            <a:ext cx="31686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84168" y="4653136"/>
            <a:ext cx="2601912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CC"/>
                </a:solidFill>
              </a:rPr>
              <a:t>Финал конкурса</a:t>
            </a:r>
          </a:p>
          <a:p>
            <a:r>
              <a:rPr lang="ru-RU" b="1" dirty="0">
                <a:solidFill>
                  <a:srgbClr val="0033CC"/>
                </a:solidFill>
              </a:rPr>
              <a:t>14 ноября 2012 А-100</a:t>
            </a:r>
          </a:p>
          <a:p>
            <a:endParaRPr lang="ru-RU" b="1" dirty="0">
              <a:solidFill>
                <a:srgbClr val="0033CC"/>
              </a:solidFill>
            </a:endParaRPr>
          </a:p>
          <a:p>
            <a:r>
              <a:rPr lang="ru-RU" b="1" dirty="0">
                <a:solidFill>
                  <a:srgbClr val="0033CC"/>
                </a:solidFill>
              </a:rPr>
              <a:t>8 – участников</a:t>
            </a:r>
          </a:p>
          <a:p>
            <a:r>
              <a:rPr lang="ru-RU" b="1" dirty="0">
                <a:solidFill>
                  <a:srgbClr val="0033CC"/>
                </a:solidFill>
              </a:rPr>
              <a:t>80 - зрителей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1844824"/>
          <a:ext cx="4824536" cy="4005263"/>
        </p:xfrm>
        <a:graphic>
          <a:graphicData uri="http://schemas.openxmlformats.org/drawingml/2006/table">
            <a:tbl>
              <a:tblPr/>
              <a:tblGrid>
                <a:gridCol w="2403659"/>
                <a:gridCol w="2420877"/>
              </a:tblGrid>
              <a:tr h="831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Стручалин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Павел Геннадьевич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«Космические ядерные энергетические и двигательные установки»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Гордеев Станислав Сергеевич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«Ядерный щит России»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Дробышев Юрий Юрьевич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«Ядерная энергетика мира»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Гамцелидзе Илья Давидович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«Ядерная медицина»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Скоморохов Никита Александрович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«Атомная энергетика России»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Киреева Дания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Раисовна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«Атомный флот России»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Григорьев Алексей Павлович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«Перспективные направления развития современных ЯЭУ»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Коновалов Михаил Александрович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«Аварии на ядерных реакторах»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59632" y="404664"/>
            <a:ext cx="632833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</a:t>
            </a: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«Лучший </a:t>
            </a:r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лектор-студент Ядерного лектория</a:t>
            </a: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 с Ядерным обществом России</a:t>
            </a:r>
            <a:endParaRPr lang="ru-RU" sz="2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87824" y="6093296"/>
            <a:ext cx="42484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33CC"/>
                </a:solidFill>
              </a:rPr>
              <a:t>Финал </a:t>
            </a:r>
            <a:r>
              <a:rPr lang="ru-RU" b="1" dirty="0" smtClean="0">
                <a:solidFill>
                  <a:srgbClr val="0033CC"/>
                </a:solidFill>
              </a:rPr>
              <a:t>конкурса 28 </a:t>
            </a:r>
            <a:r>
              <a:rPr lang="ru-RU" b="1" dirty="0">
                <a:solidFill>
                  <a:srgbClr val="0033CC"/>
                </a:solidFill>
              </a:rPr>
              <a:t>ноября </a:t>
            </a:r>
            <a:r>
              <a:rPr lang="ru-RU" b="1" dirty="0" smtClean="0">
                <a:solidFill>
                  <a:srgbClr val="0033CC"/>
                </a:solidFill>
              </a:rPr>
              <a:t>2013 Г-404</a:t>
            </a:r>
          </a:p>
          <a:p>
            <a:pPr algn="ctr"/>
            <a:r>
              <a:rPr lang="ru-RU" b="1" dirty="0" smtClean="0">
                <a:solidFill>
                  <a:srgbClr val="0033CC"/>
                </a:solidFill>
              </a:rPr>
              <a:t>8 </a:t>
            </a:r>
            <a:r>
              <a:rPr lang="ru-RU" b="1" dirty="0">
                <a:solidFill>
                  <a:srgbClr val="0033CC"/>
                </a:solidFill>
              </a:rPr>
              <a:t>– </a:t>
            </a:r>
            <a:r>
              <a:rPr lang="ru-RU" b="1" dirty="0" smtClean="0">
                <a:solidFill>
                  <a:srgbClr val="0033CC"/>
                </a:solidFill>
              </a:rPr>
              <a:t>участников  100 </a:t>
            </a:r>
            <a:r>
              <a:rPr lang="ru-RU" b="1" dirty="0">
                <a:solidFill>
                  <a:srgbClr val="0033CC"/>
                </a:solidFill>
              </a:rPr>
              <a:t>- зрителей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1844824"/>
          <a:ext cx="5184576" cy="4112130"/>
        </p:xfrm>
        <a:graphic>
          <a:graphicData uri="http://schemas.openxmlformats.org/drawingml/2006/table">
            <a:tbl>
              <a:tblPr/>
              <a:tblGrid>
                <a:gridCol w="2448272"/>
                <a:gridCol w="2736304"/>
              </a:tblGrid>
              <a:tr h="696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Карпенко Татьяна Валерьевна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Энергетическая эволюция будущего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33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Ковалев Андрей Олегович</a:t>
                      </a:r>
                      <a:endParaRPr lang="ru-RU" sz="1100" b="1" dirty="0">
                        <a:solidFill>
                          <a:srgbClr val="FF33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33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Ядерная медицина</a:t>
                      </a:r>
                      <a:endParaRPr lang="ru-RU" sz="1100" b="1" dirty="0">
                        <a:solidFill>
                          <a:srgbClr val="FF33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Кривошеин Иван Николаевич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Ядерное оружие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FF33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Пузырёв</a:t>
                      </a:r>
                      <a:r>
                        <a:rPr lang="ru-RU" sz="1400" b="1" dirty="0">
                          <a:solidFill>
                            <a:srgbClr val="FF33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Андрей Олегович</a:t>
                      </a:r>
                      <a:endParaRPr lang="ru-RU" sz="1100" b="1" dirty="0">
                        <a:solidFill>
                          <a:srgbClr val="FF33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33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Атомный ледокольный флот</a:t>
                      </a:r>
                      <a:endParaRPr lang="ru-RU" sz="1100" b="1" dirty="0">
                        <a:solidFill>
                          <a:srgbClr val="FF33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33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Смирнов Антон Дмитриевич</a:t>
                      </a:r>
                      <a:endParaRPr lang="ru-RU" sz="1100" b="1" dirty="0">
                        <a:solidFill>
                          <a:srgbClr val="FF33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33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Радиологическое оружие</a:t>
                      </a:r>
                      <a:endParaRPr lang="ru-RU" sz="1100" b="1" dirty="0">
                        <a:solidFill>
                          <a:srgbClr val="FF33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Тимаев Дмитрий Александрович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Источники энергии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6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Щербинин Алексей Алексеевич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Источники энергии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5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Яппаров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Ринат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Шавкатович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Проблема выбора конструкционных материалов активной зоны ядерного реактора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Рисунок 5" descr="DSC_06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1700808"/>
            <a:ext cx="3164099" cy="2103789"/>
          </a:xfrm>
          <a:prstGeom prst="rect">
            <a:avLst/>
          </a:prstGeom>
        </p:spPr>
      </p:pic>
      <p:pic>
        <p:nvPicPr>
          <p:cNvPr id="7" name="Рисунок 6" descr="K:\SharedFolder\Dropbox\НИЯУ МИФИ\Имена\Тихомиров Георгий Валентинович\2013.10.06. Конкурс Лучший лектор\Фото\Отфильтрованные\OK_DSC_058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933056"/>
            <a:ext cx="2464886" cy="197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31923" y="192228"/>
            <a:ext cx="632833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</a:t>
            </a: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 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«Лучший </a:t>
            </a:r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лектор-студент Ядерного лектория</a:t>
            </a: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 с Ядерным обществом России</a:t>
            </a:r>
            <a:endParaRPr lang="ru-RU" sz="2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995936" y="6093296"/>
            <a:ext cx="42484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33CC"/>
                </a:solidFill>
              </a:rPr>
              <a:t>Финал </a:t>
            </a:r>
            <a:r>
              <a:rPr lang="ru-RU" b="1" dirty="0" smtClean="0">
                <a:solidFill>
                  <a:srgbClr val="0033CC"/>
                </a:solidFill>
              </a:rPr>
              <a:t>конкурса 19 </a:t>
            </a:r>
            <a:r>
              <a:rPr lang="ru-RU" b="1" dirty="0">
                <a:solidFill>
                  <a:srgbClr val="0033CC"/>
                </a:solidFill>
              </a:rPr>
              <a:t>ноября </a:t>
            </a:r>
            <a:r>
              <a:rPr lang="ru-RU" b="1" dirty="0" smtClean="0">
                <a:solidFill>
                  <a:srgbClr val="0033CC"/>
                </a:solidFill>
              </a:rPr>
              <a:t>2014 Г-404</a:t>
            </a:r>
          </a:p>
          <a:p>
            <a:pPr algn="ctr"/>
            <a:r>
              <a:rPr lang="ru-RU" b="1" dirty="0" smtClean="0">
                <a:solidFill>
                  <a:srgbClr val="0033CC"/>
                </a:solidFill>
              </a:rPr>
              <a:t>10 </a:t>
            </a:r>
            <a:r>
              <a:rPr lang="ru-RU" b="1" dirty="0">
                <a:solidFill>
                  <a:srgbClr val="0033CC"/>
                </a:solidFill>
              </a:rPr>
              <a:t>– </a:t>
            </a:r>
            <a:r>
              <a:rPr lang="ru-RU" b="1" dirty="0" smtClean="0">
                <a:solidFill>
                  <a:srgbClr val="0033CC"/>
                </a:solidFill>
              </a:rPr>
              <a:t>участников  80 </a:t>
            </a:r>
            <a:r>
              <a:rPr lang="ru-RU" b="1" dirty="0">
                <a:solidFill>
                  <a:srgbClr val="0033CC"/>
                </a:solidFill>
              </a:rPr>
              <a:t>- зрителей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1556792"/>
          <a:ext cx="5544616" cy="4367304"/>
        </p:xfrm>
        <a:graphic>
          <a:graphicData uri="http://schemas.openxmlformats.org/drawingml/2006/table">
            <a:tbl>
              <a:tblPr/>
              <a:tblGrid>
                <a:gridCol w="2232248"/>
                <a:gridCol w="3312368"/>
              </a:tblGrid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Богданова Екатерина Владимировна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Энергия будущего: термоядерный реактор.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Комаров Егор Владимирович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Проект "Прорыв"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Кузнецов Александр Николаевич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Экология в ядерной энергетике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Кузьменков Дмитрий Михайлович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Применение ядерных реакторов на космических аппаратах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Куликов Иван Сергеевич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Нейтронный детектор для обнаружения и идентификации радиоактивных и делящихся материалов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Либеровский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Никита Юрьевич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Авария на Чернобыльской АЭС и проблемы при ликвидации ее последствий.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Муштаков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Димитрий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Николаевич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Нейтрон-захватная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терапия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Прошкина</a:t>
                      </a: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Екатерина Ярославна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Радиационная безопасность, радиофобия.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Степанов Василий Вячеславович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Ядерная медицина в современном мире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Ханбиков Ильдар Наилевич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История одного реактора. ВВЭР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Рисунок 7" descr="_MG_88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1772816"/>
            <a:ext cx="2951820" cy="1967880"/>
          </a:xfrm>
          <a:prstGeom prst="rect">
            <a:avLst/>
          </a:prstGeom>
        </p:spPr>
      </p:pic>
      <p:pic>
        <p:nvPicPr>
          <p:cNvPr id="9" name="Рисунок 8" descr="_MG_88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3933056"/>
            <a:ext cx="2916324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476672"/>
            <a:ext cx="564045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 НАСТУПАЮЩИМ 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НОВЫМ ГОДОМ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://www.creativenails.ru/wp-content/uploads/2013/08/%D0%9F%D0%BE%D0%B4%D0%B0%D1%80%D0%BE%D0%BA-%D0%B2%D1%81%D0%B5%D0%B3%D0%B4%D0%B0-%D0%B8%D0%BC%D0%B5%D0%B5%D1%82-%D1%81%D0%BC%D1%8B%D1%81%D0%BB-2-720x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060848"/>
            <a:ext cx="68580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638</Words>
  <Application>Microsoft Office PowerPoint</Application>
  <PresentationFormat>Экран (4:3)</PresentationFormat>
  <Paragraphs>161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GVTikhomirov</dc:creator>
  <cp:lastModifiedBy>User</cp:lastModifiedBy>
  <cp:revision>21</cp:revision>
  <dcterms:created xsi:type="dcterms:W3CDTF">2013-10-05T11:37:23Z</dcterms:created>
  <dcterms:modified xsi:type="dcterms:W3CDTF">2014-12-24T13:38:58Z</dcterms:modified>
</cp:coreProperties>
</file>